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erriweather" panose="020B0604020202020204" charset="0"/>
      <p:regular r:id="rId8"/>
      <p:bold r:id="rId9"/>
      <p:italic r:id="rId10"/>
      <p:boldItalic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0dfd1918f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0dfd1918f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0dfd1918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0dfd1918f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0dfd1918f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0dfd1918f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639842f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639842f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cae429ddeeead001bea97e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Slope Fields and Differential Equations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339946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By Charlie Chun and Tiffany Kwok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47. Steps for Solving a Differential Equation with Separation of Variables </a:t>
            </a:r>
            <a:endParaRPr sz="240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125" y="902250"/>
            <a:ext cx="42603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Step 1: Move all your “y”s to one side and all your “x”s to the other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Ex: dy/dx= 2x             dy=2xdx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Step 2: Take the integral of both sides (Don’t forget your cookies)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Ex:  ∫dy=∫2xdx            y=x  + 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1500200" y="2472300"/>
            <a:ext cx="551100" cy="1989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1500200" y="4416250"/>
            <a:ext cx="551100" cy="1989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2418675" y="4362700"/>
            <a:ext cx="3981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749600" y="902250"/>
            <a:ext cx="43944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Step 3: If given the initial condition then substitute it in to find “c”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Ex: Initial condition: (0,2)            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2=(0)  +c             c=2             y=x   +2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Step 4: Solve for y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Ex: y=x   +2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5965100" y="3009700"/>
            <a:ext cx="551100" cy="1989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7000000" y="3009700"/>
            <a:ext cx="551100" cy="1989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5342975" y="2808125"/>
            <a:ext cx="337800" cy="2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7891400" y="2800925"/>
            <a:ext cx="3378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496075" y="3935250"/>
            <a:ext cx="3378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48. Slope Fields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Take the derivative of f(x) at each point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Graph it</a:t>
            </a:r>
            <a:endParaRPr sz="2400"/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088" y="2359075"/>
            <a:ext cx="3819525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#1,3,4,10,12,13,15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Quizizz</a:t>
            </a: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https://quizizz.com/admin/quiz/5cae429ddeeead001bea97ee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Merriweather</vt:lpstr>
      <vt:lpstr>Roboto</vt:lpstr>
      <vt:lpstr>Arial</vt:lpstr>
      <vt:lpstr>Geometric</vt:lpstr>
      <vt:lpstr>Slope Fields and Differential Equations</vt:lpstr>
      <vt:lpstr>47. Steps for Solving a Differential Equation with Separation of Variables </vt:lpstr>
      <vt:lpstr>48. Slope Fields</vt:lpstr>
      <vt:lpstr>Homework</vt:lpstr>
      <vt:lpstr>Quizizz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Fields and Differential Equations</dc:title>
  <dc:creator>ssammit</dc:creator>
  <cp:lastModifiedBy>ssammit@wcpschools.wcpss.local</cp:lastModifiedBy>
  <cp:revision>1</cp:revision>
  <dcterms:modified xsi:type="dcterms:W3CDTF">2019-04-11T14:56:35Z</dcterms:modified>
</cp:coreProperties>
</file>