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Lato" panose="020B0604020202020204" charset="0"/>
      <p:regular r:id="rId12"/>
      <p:bold r:id="rId13"/>
      <p:italic r:id="rId14"/>
      <p:boldItalic r:id="rId15"/>
    </p:embeddedFont>
    <p:embeddedFont>
      <p:font typeface="Montserrat" panose="020B0604020202020204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562723f20a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562723f20a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55f0ad2f55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55f0ad2f55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57bf3a2e08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57bf3a2e08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50ecbf2a7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50ecbf2a7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57bf3a2e08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57bf3a2e08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57bf3a2e08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57bf3a2e08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563d79b3c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563d79b3c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563d79b3cc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563d79b3cc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name="adj" fmla="val 0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name="adj" fmla="val 58774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5" name="Google Shape;125;p11"/>
          <p:cNvSpPr txBox="1">
            <a:spLocks noGrp="1"/>
          </p:cNvSpPr>
          <p:nvPr>
            <p:ph type="title" hasCustomPrompt="1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>
            <a:spLocks noGrp="1"/>
          </p:cNvSpPr>
          <p:nvPr>
            <p:ph type="body" idx="1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27" name="Google Shape;12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9" name="Google Shape;39;p3"/>
          <p:cNvSpPr txBox="1">
            <a:spLocks noGrp="1"/>
          </p:cNvSpPr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4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6" name="Google Shape;46;p4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5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3" name="Google Shape;53;p5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5"/>
          <p:cNvSpPr txBox="1">
            <a:spLocks noGrp="1"/>
          </p:cNvSpPr>
          <p:nvPr>
            <p:ph type="body" idx="2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0" name="Google Shape;60;p6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1" name="Google Shape;61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7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7" name="Google Shape;67;p7"/>
          <p:cNvSpPr txBox="1">
            <a:spLocks noGrp="1"/>
          </p:cNvSpPr>
          <p:nvPr>
            <p:ph type="body" idx="1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8" name="Google Shape;6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9" name="Google Shape;89;p8"/>
          <p:cNvSpPr txBox="1">
            <a:spLocks noGrp="1"/>
          </p:cNvSpPr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" name="Google Shape;95;p9"/>
          <p:cNvSpPr txBox="1">
            <a:spLocks noGrp="1"/>
          </p:cNvSpPr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96" name="Google Shape;96;p9"/>
          <p:cNvSpPr txBox="1">
            <a:spLocks noGrp="1"/>
          </p:cNvSpPr>
          <p:nvPr>
            <p:ph type="subTitle" idx="1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97" name="Google Shape;97;p9"/>
          <p:cNvSpPr txBox="1">
            <a:spLocks noGrp="1"/>
          </p:cNvSpPr>
          <p:nvPr>
            <p:ph type="body" idx="2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8" name="Google Shape;9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" name="Google Shape;103;p10"/>
          <p:cNvSpPr txBox="1">
            <a:spLocks noGrp="1"/>
          </p:cNvSpPr>
          <p:nvPr>
            <p:ph type="body" idx="1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04" name="Google Shape;10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focus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>
            <a:spLocks noGrp="1"/>
          </p:cNvSpPr>
          <p:nvPr>
            <p:ph type="ctrTitle"/>
          </p:nvPr>
        </p:nvSpPr>
        <p:spPr>
          <a:xfrm>
            <a:off x="0" y="744575"/>
            <a:ext cx="9144000" cy="205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Diff-Eqs and Slope Fields</a:t>
            </a:r>
            <a:endParaRPr/>
          </a:p>
        </p:txBody>
      </p:sp>
      <p:sp>
        <p:nvSpPr>
          <p:cNvPr id="135" name="Google Shape;135;p13"/>
          <p:cNvSpPr txBox="1">
            <a:spLocks noGrp="1"/>
          </p:cNvSpPr>
          <p:nvPr>
            <p:ph type="subTitle" idx="1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Taran, Matthew, Tony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4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Assignments</a:t>
            </a:r>
            <a:endParaRPr/>
          </a:p>
        </p:txBody>
      </p:sp>
      <p:sp>
        <p:nvSpPr>
          <p:cNvPr id="141" name="Google Shape;141;p14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In Class:</a:t>
            </a:r>
            <a:endParaRPr sz="3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/>
              <a:t>All MC</a:t>
            </a:r>
            <a:endParaRPr sz="3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/>
              <a:t>FRQ #12,15</a:t>
            </a:r>
            <a:endParaRPr sz="30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42" name="Google Shape;142;p14"/>
          <p:cNvSpPr txBox="1">
            <a:spLocks noGrp="1"/>
          </p:cNvSpPr>
          <p:nvPr>
            <p:ph type="body" idx="2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Homework:</a:t>
            </a:r>
            <a:endParaRPr sz="30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000"/>
              <a:t>FRQs #11,13,14</a:t>
            </a:r>
            <a:endParaRPr sz="3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5"/>
          <p:cNvSpPr txBox="1">
            <a:spLocks noGrp="1"/>
          </p:cNvSpPr>
          <p:nvPr>
            <p:ph type="title"/>
          </p:nvPr>
        </p:nvSpPr>
        <p:spPr>
          <a:xfrm>
            <a:off x="1297500" y="275625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47 - Steps for Solving a Diff-Eq with Separation of Variables</a:t>
            </a:r>
            <a:endParaRPr sz="3000"/>
          </a:p>
        </p:txBody>
      </p:sp>
      <p:sp>
        <p:nvSpPr>
          <p:cNvPr id="148" name="Google Shape;148;p15"/>
          <p:cNvSpPr txBox="1">
            <a:spLocks noGrp="1"/>
          </p:cNvSpPr>
          <p:nvPr>
            <p:ph type="body" idx="1"/>
          </p:nvPr>
        </p:nvSpPr>
        <p:spPr>
          <a:xfrm>
            <a:off x="311700" y="1610700"/>
            <a:ext cx="8520600" cy="310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/>
              <a:t>Separate the variables by putting all y variables on one side of the equation and all x variables on the other side.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/>
              <a:t>Integrate both sides (don’t forget to add C).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/>
              <a:t>Solve for C using information from the problem (a point may be given to solve for C)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/>
              <a:t>Solve for y </a:t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Google Shape;15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00575" y="988750"/>
            <a:ext cx="2045725" cy="3166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Google Shape;154;p16"/>
          <p:cNvSpPr txBox="1"/>
          <p:nvPr/>
        </p:nvSpPr>
        <p:spPr>
          <a:xfrm>
            <a:off x="5653575" y="1116725"/>
            <a:ext cx="2856300" cy="53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Separate variables</a:t>
            </a:r>
            <a:endParaRPr sz="24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55" name="Google Shape;155;p16"/>
          <p:cNvSpPr txBox="1"/>
          <p:nvPr/>
        </p:nvSpPr>
        <p:spPr>
          <a:xfrm>
            <a:off x="1857675" y="2093925"/>
            <a:ext cx="1428300" cy="3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Integrate</a:t>
            </a:r>
            <a:endParaRPr sz="24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56" name="Google Shape;156;p16"/>
          <p:cNvSpPr txBox="1"/>
          <p:nvPr/>
        </p:nvSpPr>
        <p:spPr>
          <a:xfrm>
            <a:off x="5744825" y="2888500"/>
            <a:ext cx="2136900" cy="34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Solve for y</a:t>
            </a:r>
            <a:endParaRPr sz="24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7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71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48 - Slope Fields</a:t>
            </a:r>
            <a:endParaRPr sz="3000"/>
          </a:p>
        </p:txBody>
      </p:sp>
      <p:sp>
        <p:nvSpPr>
          <p:cNvPr id="162" name="Google Shape;162;p17"/>
          <p:cNvSpPr txBox="1">
            <a:spLocks noGrp="1"/>
          </p:cNvSpPr>
          <p:nvPr>
            <p:ph type="body" idx="1"/>
          </p:nvPr>
        </p:nvSpPr>
        <p:spPr>
          <a:xfrm>
            <a:off x="1297500" y="1060175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Slope Field - The slope field is defined as the collection of small line segments passing through various points having a slope that will satisfy the given differential equation at that point.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Steps:</a:t>
            </a:r>
            <a:endParaRPr sz="2400"/>
          </a:p>
          <a:p>
            <a:pPr marL="457200" lvl="0" indent="-381000" algn="l" rtl="0">
              <a:spcBef>
                <a:spcPts val="160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/>
              <a:t>Find differential equation for slope field (dy/dx)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/>
              <a:t>Plug in x &amp; y values into dy/dx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/>
              <a:t>Sketch the slopes at the given (x, y) points</a:t>
            </a:r>
            <a:endParaRPr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8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Slope Fields Visual</a:t>
            </a:r>
            <a:endParaRPr/>
          </a:p>
        </p:txBody>
      </p:sp>
      <p:pic>
        <p:nvPicPr>
          <p:cNvPr id="168" name="Google Shape;16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91817" y="1307854"/>
            <a:ext cx="3560375" cy="3560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9"/>
          <p:cNvSpPr txBox="1">
            <a:spLocks noGrp="1"/>
          </p:cNvSpPr>
          <p:nvPr>
            <p:ph type="title"/>
          </p:nvPr>
        </p:nvSpPr>
        <p:spPr>
          <a:xfrm>
            <a:off x="1297500" y="146775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FRQ Practice</a:t>
            </a:r>
            <a:endParaRPr sz="3000"/>
          </a:p>
        </p:txBody>
      </p:sp>
      <p:sp>
        <p:nvSpPr>
          <p:cNvPr id="174" name="Google Shape;174;p19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/>
              <a:t>QR Code: </a:t>
            </a:r>
            <a:endParaRPr sz="1800"/>
          </a:p>
        </p:txBody>
      </p:sp>
      <p:pic>
        <p:nvPicPr>
          <p:cNvPr id="175" name="Google Shape;175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10550" y="955700"/>
            <a:ext cx="4016000" cy="401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Google Shape;180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43812" y="249013"/>
            <a:ext cx="7256375" cy="4645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" name="Google Shape;185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6000" y="205050"/>
            <a:ext cx="7412000" cy="4733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175</Words>
  <Application>Microsoft Office PowerPoint</Application>
  <PresentationFormat>On-screen Show (16:9)</PresentationFormat>
  <Paragraphs>25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Montserrat</vt:lpstr>
      <vt:lpstr>Arial</vt:lpstr>
      <vt:lpstr>Lato</vt:lpstr>
      <vt:lpstr>Focus</vt:lpstr>
      <vt:lpstr>Diff-Eqs and Slope Fields</vt:lpstr>
      <vt:lpstr>Assignments</vt:lpstr>
      <vt:lpstr>47 - Steps for Solving a Diff-Eq with Separation of Variables</vt:lpstr>
      <vt:lpstr>PowerPoint Presentation</vt:lpstr>
      <vt:lpstr>48 - Slope Fields</vt:lpstr>
      <vt:lpstr>Slope Fields Visual</vt:lpstr>
      <vt:lpstr>FRQ Practice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Diff-Eqs and Slope Fields</dc:title>
  <dc:creator>ssammit</dc:creator>
  <cp:lastModifiedBy>ssammit@wcpschools.wcpss.local</cp:lastModifiedBy>
  <cp:revision>1</cp:revision>
  <dcterms:modified xsi:type="dcterms:W3CDTF">2019-04-11T15:11:28Z</dcterms:modified>
</cp:coreProperties>
</file>